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9" r:id="rId3"/>
    <p:sldId id="257" r:id="rId4"/>
    <p:sldId id="25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8" r:id="rId20"/>
    <p:sldId id="304" r:id="rId21"/>
    <p:sldId id="305" r:id="rId22"/>
    <p:sldId id="306" r:id="rId23"/>
    <p:sldId id="311" r:id="rId24"/>
    <p:sldId id="307" r:id="rId25"/>
    <p:sldId id="31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Соревнования   по  туристской технике  среди  школ  </a:t>
            </a:r>
            <a:b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 Южно-Сахалинска!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5468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Учитель\Рабочий стол\Новая папка\DSC05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81101" cy="563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84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Учитель\Рабочий стол\Новая папка\DSC05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46836" cy="567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297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Учитель\Рабочий стол\Новая папка\DSC05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54" y="692696"/>
            <a:ext cx="8512574" cy="565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72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Учитель\Рабочий стол\Новая папка\DSC05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42" y="692696"/>
            <a:ext cx="8581794" cy="570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53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Учитель\Рабочий стол\Новая папка\DSC05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52720"/>
            <a:ext cx="8535683" cy="567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44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Учитель\Рабочий стол\Новая папка\DSC05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83" y="620688"/>
            <a:ext cx="8616753" cy="572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25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Учитель\Рабочий стол\Новая папка\DSC05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12" y="764704"/>
            <a:ext cx="8549623" cy="568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47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Учитель\Рабочий стол\Новая папка\DSC05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338" y="692696"/>
            <a:ext cx="8509089" cy="565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41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Учитель\Рабочий стол\Новая папка\DSC05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72" y="692696"/>
            <a:ext cx="8532599" cy="567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81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Учитель\Рабочий стол\Новая папка\DSC05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45442" cy="567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Среди  всех  команд  наша  заняла 1 место 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4047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Учитель\Рабочий стол\Новая папка\DSC05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18844" cy="572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69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Учитель\Рабочий стол\Новая папка\DSC05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34375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15"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Учитель\Рабочий стол\Новая папка\DSC05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74" y="619656"/>
            <a:ext cx="8546298" cy="567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562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Учитель\Рабочий стол\Новая папка\DSC0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79"/>
            <a:ext cx="8568952" cy="569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37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Учитель\Рабочий стол\Новая папка\DSC05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429" y="692696"/>
            <a:ext cx="8534531" cy="567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516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486916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4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состав  команды  Гимназии  №1 вошли  следующие  учащиеся :</a:t>
            </a:r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48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1.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Ломако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Екатерина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2.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Пилипенко  Арина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3.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Федореева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Дарья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4.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Жильцова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Наталья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5.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Ворожбит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Арина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6.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Цветкова  Александра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7.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Юн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Илона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(запасная)</a:t>
            </a:r>
            <a: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8.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Демешева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Марина   (помогала в подготовке)</a:t>
            </a:r>
            <a:endParaRPr lang="ru-RU" sz="36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6641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итель\Рабочий стол\Новая папка\DSC05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60891" cy="587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672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Учитель\Рабочий стол\Новая папка\IMG_20151130_120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572669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890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Учитель\Рабочий стол\Новая папка\IMG_20151130_120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9990">
            <a:off x="731392" y="2171695"/>
            <a:ext cx="2915816" cy="388775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075" name="Picture 3" descr="C:\Documents and Settings\Учитель\Рабочий стол\Новая папка\IMG_20151130_12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47347">
            <a:off x="4911171" y="1405394"/>
            <a:ext cx="3091997" cy="412266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advTm="4391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Учитель\Рабочий стол\Новая папка\IMG_20151130_12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46966">
            <a:off x="743844" y="1181890"/>
            <a:ext cx="3734037" cy="2800528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099" name="Picture 3" descr="C:\Documents and Settings\Учитель\Рабочий стол\Новая папка\IMG_20151130_12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35495">
            <a:off x="5004048" y="2204864"/>
            <a:ext cx="2700300" cy="3600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advTm="4953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Учитель\Рабочий стол\Новая папка\IMG_20151130_120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848835">
            <a:off x="4920704" y="1098048"/>
            <a:ext cx="4104456" cy="307834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123" name="Picture 3" descr="C:\Documents and Settings\Учитель\Рабочий стол\Новая папка\IMG_20151130_12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0158">
            <a:off x="885522" y="1202291"/>
            <a:ext cx="3402378" cy="4536504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advTm="4828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Учитель\Рабочий стол\Новая папка\DSC05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364777" cy="555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09"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326</TotalTime>
  <Words>28</Words>
  <Application>Microsoft Office PowerPoint</Application>
  <PresentationFormat>Экран (4:3)</PresentationFormat>
  <Paragraphs>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Бумажная</vt:lpstr>
      <vt:lpstr>Соревнования   по  туристской технике  среди  школ   г. Южно-Сахалинска!</vt:lpstr>
      <vt:lpstr>Среди  всех  команд  наша  заняла 1 место !</vt:lpstr>
      <vt:lpstr>В состав  команды  Гимназии  №1 вошли  следующие  учащиеся : 1. Ломако  Екатерина 2. Пилипенко  Арина 3. Федореева  Дарья 4. Жильцова  Наталья 5. Ворожбит  Арина 6. Цветкова  Александра 7. Юн Илона  (запасная) 8. Демешева  Марина   (помогала в подготовке)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Соревнования  по туристской технике среди школ   г. Южно-Сахалинска</dc:title>
  <dc:creator>Ваня</dc:creator>
  <cp:lastModifiedBy>Учитель</cp:lastModifiedBy>
  <cp:revision>45</cp:revision>
  <dcterms:created xsi:type="dcterms:W3CDTF">2013-11-10T10:44:42Z</dcterms:created>
  <dcterms:modified xsi:type="dcterms:W3CDTF">2015-12-02T02:00:38Z</dcterms:modified>
</cp:coreProperties>
</file>